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1" r:id="rId5"/>
    <p:sldId id="284" r:id="rId6"/>
    <p:sldId id="280" r:id="rId7"/>
    <p:sldId id="261" r:id="rId8"/>
    <p:sldId id="293" r:id="rId9"/>
    <p:sldId id="294" r:id="rId10"/>
    <p:sldId id="295" r:id="rId11"/>
    <p:sldId id="273" r:id="rId12"/>
    <p:sldId id="265" r:id="rId13"/>
    <p:sldId id="268" r:id="rId14"/>
    <p:sldId id="277" r:id="rId15"/>
    <p:sldId id="266" r:id="rId16"/>
    <p:sldId id="296" r:id="rId17"/>
    <p:sldId id="297" r:id="rId18"/>
    <p:sldId id="298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>
      <p:cViewPr>
        <p:scale>
          <a:sx n="68" d="100"/>
          <a:sy n="68" d="100"/>
        </p:scale>
        <p:origin x="616" y="5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55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47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96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78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2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2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storage: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azure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Major Comparisons Between AWS, GCS, and Azure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301973"/>
              </p:ext>
            </p:extLst>
          </p:nvPr>
        </p:nvGraphicFramePr>
        <p:xfrm>
          <a:off x="2135086" y="1984065"/>
          <a:ext cx="7921828" cy="38449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AWS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GCS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Azure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Best For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Large-scale enterprises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AI/ML, Big Data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Hybrid cloud, Enterprises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Object Storage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Amazon S3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 Cloud Storage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Azure Blob Storage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Block Storage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Amazon EBS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Persistent Disks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Azure Disks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Cold Storage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Amazon Glacier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Archive Storage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Azure Cool/Archive Tier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AI/ML Integration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AWS SageMaker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BigQuery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Azure AI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Security and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AWS: IAM roles, encryption, compliance with major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GCS: Fine-grained access controls, global security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Azure: Integrated security tools, compliance with enterprise regulations</a:t>
            </a:r>
          </a:p>
        </p:txBody>
      </p:sp>
      <p:pic>
        <p:nvPicPr>
          <p:cNvPr id="15" name="Picture Placeholder 5" descr="Padlock on computer motherboard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9" r="27129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Scalability and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8832" y="1935614"/>
            <a:ext cx="5134335" cy="299460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AWS S3: Multi-region replication, 11 9’s durability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GCS: Strong consistency, automatic redundancy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Azure: Multi-tiered storage with geo-redundancy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Pricing and cost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8832" y="1935614"/>
            <a:ext cx="5134335" cy="299460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AWS: Flexible, but long-term storage can be costly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GCS: Competitive pricing, cost-effective for data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Azure: Cost-efficient for enterprise and hybrid cloud users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0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19210"/>
            <a:ext cx="6241651" cy="1710354"/>
          </a:xfrm>
          <a:noFill/>
        </p:spPr>
        <p:txBody>
          <a:bodyPr anchor="ctr"/>
          <a:lstStyle/>
          <a:p>
            <a:r>
              <a:rPr lang="en-US" b="1" dirty="0"/>
              <a:t>Real-World Use Cases</a:t>
            </a:r>
            <a:endParaRPr lang="en-US" dirty="0"/>
          </a:p>
        </p:txBody>
      </p:sp>
      <p:pic>
        <p:nvPicPr>
          <p:cNvPr id="20" name="Picture Placeholder 7" descr="Businessperson on a computer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5" r="32415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AWS:</a:t>
            </a:r>
            <a:r>
              <a:rPr lang="en-US" dirty="0"/>
              <a:t> Netflix for video streaming, Airbnb for hosting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GCS:</a:t>
            </a:r>
            <a:r>
              <a:rPr lang="en-US" dirty="0"/>
              <a:t> Google Photos, AI/ML workloads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Azure:</a:t>
            </a:r>
            <a:r>
              <a:rPr lang="en-US" dirty="0"/>
              <a:t> Microsoft 365 data storage, hybrid cloud for enterprises</a:t>
            </a:r>
          </a:p>
        </p:txBody>
      </p:sp>
    </p:spTree>
    <p:extLst>
      <p:ext uri="{BB962C8B-B14F-4D97-AF65-F5344CB8AC3E}">
        <p14:creationId xmlns:p14="http://schemas.microsoft.com/office/powerpoint/2010/main" val="260731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74" y="143907"/>
            <a:ext cx="6241651" cy="1710354"/>
          </a:xfrm>
          <a:noFill/>
        </p:spPr>
        <p:txBody>
          <a:bodyPr anchor="ctr"/>
          <a:lstStyle/>
          <a:p>
            <a:pPr algn="ctr"/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175" y="2089355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b="1" dirty="0"/>
              <a:t>AWS S3</a:t>
            </a:r>
            <a:r>
              <a:rPr lang="en-US" dirty="0"/>
              <a:t> for general-purpose storage with high availability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b="1" dirty="0"/>
              <a:t>GCS</a:t>
            </a:r>
            <a:r>
              <a:rPr lang="en-US" dirty="0"/>
              <a:t> for AI, analytics, and high-performance data processing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b="1" dirty="0"/>
              <a:t>Azure Blob</a:t>
            </a:r>
            <a:r>
              <a:rPr lang="en-US" dirty="0"/>
              <a:t> for hybrid cloud and enterprise integration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Cloud storage choice depends on </a:t>
            </a:r>
            <a:r>
              <a:rPr lang="en-US" b="1" dirty="0"/>
              <a:t>use case, budget, and ecosystem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2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>
                <a:latin typeface="+mj-lt"/>
              </a:rPr>
              <a:t>VUG/CSC/22/8233</a:t>
            </a:r>
          </a:p>
          <a:p>
            <a:r>
              <a:rPr lang="en-US" dirty="0">
                <a:latin typeface="+mj-lt"/>
              </a:rPr>
              <a:t>TERHILE-SENDE S. KAREN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Overview of cloud storage in modern distributed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cloud providers: Google Cloud Storage (GCS), Amazon Web Services (AWS), and Microsoft Azure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focus: Features, use cases, and comparisons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A Comprehensive Overview of Cloud Storage Services in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19210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What is cloud storage?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Cloud storage enables users to store, access, and manage data remotely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scalability, reliability, and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in enterprises, startups, and personal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74" y="143907"/>
            <a:ext cx="6241651" cy="1710354"/>
          </a:xfrm>
          <a:noFill/>
        </p:spPr>
        <p:txBody>
          <a:bodyPr anchor="ctr"/>
          <a:lstStyle/>
          <a:p>
            <a:pPr algn="ctr"/>
            <a:r>
              <a:rPr lang="en-US" b="1" dirty="0"/>
              <a:t>Overview of AWS S3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175" y="2089355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Full Name:</a:t>
            </a:r>
            <a:r>
              <a:rPr lang="en-US" dirty="0"/>
              <a:t> Amazon Simple Storage Service (S3)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Key Features:</a:t>
            </a:r>
            <a:r>
              <a:rPr lang="en-US" dirty="0"/>
              <a:t> Object storage, high durability (99.999999999%), lifecycle policies, security via IAM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Use Cases:</a:t>
            </a:r>
            <a:r>
              <a:rPr lang="en-US" dirty="0"/>
              <a:t> Hosting websites, backup &amp; disaster recovery, data lakes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Pricing Model:</a:t>
            </a:r>
            <a:r>
              <a:rPr lang="en-US" dirty="0"/>
              <a:t> Pay-per-use with different storage classes (Standard, Glacier, etc.)</a:t>
            </a:r>
          </a:p>
        </p:txBody>
      </p:sp>
    </p:spTree>
    <p:extLst>
      <p:ext uri="{BB962C8B-B14F-4D97-AF65-F5344CB8AC3E}">
        <p14:creationId xmlns:p14="http://schemas.microsoft.com/office/powerpoint/2010/main" val="141392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74" y="143907"/>
            <a:ext cx="6241651" cy="1710354"/>
          </a:xfrm>
          <a:noFill/>
        </p:spPr>
        <p:txBody>
          <a:bodyPr anchor="ctr"/>
          <a:lstStyle/>
          <a:p>
            <a:pPr algn="ctr"/>
            <a:r>
              <a:rPr lang="en-US" b="1" dirty="0"/>
              <a:t>Overview of Google Cloud Storage (GCS)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175" y="2089355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Full Name:</a:t>
            </a:r>
            <a:r>
              <a:rPr lang="en-US" dirty="0"/>
              <a:t> Google Cloud Storage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Key Features:</a:t>
            </a:r>
            <a:r>
              <a:rPr lang="en-US" dirty="0"/>
              <a:t> Global edge caching, automatic redundancy, fine-grained access control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Use Cases:</a:t>
            </a:r>
            <a:r>
              <a:rPr lang="en-US" dirty="0"/>
              <a:t> Big data processing, media storage, AI/ML datasets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Pricing Model:</a:t>
            </a:r>
            <a:r>
              <a:rPr lang="en-US" dirty="0"/>
              <a:t> Pay-as-you-go with storage classes (Standard, Nearline, </a:t>
            </a:r>
            <a:r>
              <a:rPr lang="en-US" dirty="0" err="1"/>
              <a:t>Coldline</a:t>
            </a:r>
            <a:r>
              <a:rPr lang="en-US" dirty="0"/>
              <a:t>, Archive)</a:t>
            </a:r>
          </a:p>
        </p:txBody>
      </p:sp>
    </p:spTree>
    <p:extLst>
      <p:ext uri="{BB962C8B-B14F-4D97-AF65-F5344CB8AC3E}">
        <p14:creationId xmlns:p14="http://schemas.microsoft.com/office/powerpoint/2010/main" val="6879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74" y="143907"/>
            <a:ext cx="6241651" cy="1710354"/>
          </a:xfrm>
          <a:noFill/>
        </p:spPr>
        <p:txBody>
          <a:bodyPr anchor="ctr"/>
          <a:lstStyle/>
          <a:p>
            <a:pPr algn="ctr"/>
            <a:r>
              <a:rPr lang="en-US" b="1" dirty="0"/>
              <a:t>Overview of Microsoft Azure Blob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175" y="2089355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Full Name:</a:t>
            </a:r>
            <a:r>
              <a:rPr lang="en-US" dirty="0"/>
              <a:t> Azure Blob Storage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Key Features:</a:t>
            </a:r>
            <a:r>
              <a:rPr lang="en-US" dirty="0"/>
              <a:t> Hierarchical namespaces, hybrid cloud integration, enterprise-grade security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Use Cases:</a:t>
            </a:r>
            <a:r>
              <a:rPr lang="en-US" dirty="0"/>
              <a:t> Enterprise applications, hybrid cloud, analytics workloads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/>
              <a:t>Pricing Model:</a:t>
            </a:r>
            <a:r>
              <a:rPr lang="en-US" dirty="0"/>
              <a:t> Tiers (Hot, Cool, Archive) based on access frequency</a:t>
            </a:r>
          </a:p>
        </p:txBody>
      </p:sp>
    </p:spTree>
    <p:extLst>
      <p:ext uri="{BB962C8B-B14F-4D97-AF65-F5344CB8AC3E}">
        <p14:creationId xmlns:p14="http://schemas.microsoft.com/office/powerpoint/2010/main" val="29504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27948"/>
            <a:ext cx="9144000" cy="683219"/>
          </a:xfrm>
        </p:spPr>
        <p:txBody>
          <a:bodyPr/>
          <a:lstStyle/>
          <a:p>
            <a:r>
              <a:rPr lang="en-US" dirty="0"/>
              <a:t>_</a:t>
            </a:r>
          </a:p>
        </p:txBody>
      </p:sp>
      <p:pic>
        <p:nvPicPr>
          <p:cNvPr id="1026" name="Picture 2" descr="AWS vs MS Azure Vs Google Cloud - Comparing Cloud Services - i2k2 Blog">
            <a:extLst>
              <a:ext uri="{FF2B5EF4-FFF2-40B4-BE49-F238E27FC236}">
                <a16:creationId xmlns:a16="http://schemas.microsoft.com/office/drawing/2014/main" id="{099A59B2-B0CF-431A-9EED-1052A0DA7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52" y="1291472"/>
            <a:ext cx="8068695" cy="39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48997" y="2050094"/>
            <a:ext cx="4894006" cy="2757812"/>
          </a:xfrm>
          <a:noFill/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AWS S3: Optimized for high availability and low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GCS: Superior for analytics and AI workloads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Azure Blob: Best suited for hybrid and enterprise solutions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46</TotalTime>
  <Words>558</Words>
  <Application>Microsoft Office PowerPoint</Application>
  <PresentationFormat>Widescreen</PresentationFormat>
  <Paragraphs>93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Times New Roman</vt:lpstr>
      <vt:lpstr>Wingdings</vt:lpstr>
      <vt:lpstr>Custom</vt:lpstr>
      <vt:lpstr>Cloud storage:  gcs vs aws vs azure</vt:lpstr>
      <vt:lpstr>AGENDA</vt:lpstr>
      <vt:lpstr>A Comprehensive Overview of Cloud Storage Services in Distributed Systems</vt:lpstr>
      <vt:lpstr>What is cloud storage?</vt:lpstr>
      <vt:lpstr>Overview of AWS S3</vt:lpstr>
      <vt:lpstr>Overview of Google Cloud Storage (GCS)</vt:lpstr>
      <vt:lpstr>Overview of Microsoft Azure Blob Storage</vt:lpstr>
      <vt:lpstr>PowerPoint Presentation</vt:lpstr>
      <vt:lpstr>Performance comparison</vt:lpstr>
      <vt:lpstr>Major Comparisons Between AWS, GCS, and Azure</vt:lpstr>
      <vt:lpstr>Security and compliance</vt:lpstr>
      <vt:lpstr>Scalability and availability</vt:lpstr>
      <vt:lpstr>Pricing and cost efficiency</vt:lpstr>
      <vt:lpstr>Real-World Use Cases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storage:  gcs vs aws vs azure</dc:title>
  <dc:creator>karen</dc:creator>
  <cp:lastModifiedBy>karen</cp:lastModifiedBy>
  <cp:revision>1</cp:revision>
  <dcterms:created xsi:type="dcterms:W3CDTF">2025-03-17T20:54:35Z</dcterms:created>
  <dcterms:modified xsi:type="dcterms:W3CDTF">2025-03-17T21:41:05Z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